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2" r:id="rId4"/>
    <p:sldId id="263" r:id="rId5"/>
    <p:sldId id="264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9" autoAdjust="0"/>
    <p:restoredTop sz="94659"/>
  </p:normalViewPr>
  <p:slideViewPr>
    <p:cSldViewPr snapToGrid="0" showGuides="1">
      <p:cViewPr varScale="1">
        <p:scale>
          <a:sx n="105" d="100"/>
          <a:sy n="105" d="100"/>
        </p:scale>
        <p:origin x="76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DE20-C80E-6D4E-B01D-553E0EE91CB6}" type="datetimeFigureOut">
              <a:rPr lang="en-US" smtClean="0"/>
              <a:t>11/15/20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74B59-BB41-B340-8C44-AF0A3DF40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3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74B59-BB41-B340-8C44-AF0A3DF409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38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keys you may ask well keys is a futuristic watch witch include portable storage. So basically it’s a storage that you wear on your wrist and is not affected by the weight. Also, Keys freeze your thing In time so if you put a hot soup in your watch in 4 hours it will still be hot.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74B59-BB41-B340-8C44-AF0A3DF409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13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 business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374B59-BB41-B340-8C44-AF0A3DF409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87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25AC9-9A02-4415-B109-344798E34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A1F9B-47A1-47DC-89B3-AC0B4A870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1994D-3F72-42F4-A0DD-EE1EAD99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C83D3-2861-4E31-8419-3ECABAAC0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DA28B-A8A8-4CD5-976F-21C9F19E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4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F417F-F4A6-4BB4-963E-F493305A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25737-BBAB-4414-8E01-E8AA1BE87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4CDBA-6E4A-46E2-9A21-C317CC96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E8DCB-A074-450D-9BEF-91A25B33B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9FB76-B6A2-4B98-AF87-A1262761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3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D3131A-BC34-4EA1-8670-A7450D33F9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C54C7-9984-4080-8D10-F13BB6207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173A1-0501-4C8E-8D63-700898A1A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D9D8B-3F24-41DC-805C-6B86211F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CEB51-F9B5-423A-A68B-A8BCD8B18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90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FCA2C-7636-4DA7-B571-10B6544E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39030-EA06-4812-9109-F1F84A17A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89288-709F-4DA0-A493-B6C719D4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79002-C96F-4CEF-8F42-F8141D097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97B3-B963-43DA-82DC-5178060D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3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16105-29BC-411C-9670-014A499D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103F4-D1A8-4F6B-BB25-82AD801AB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8984A-E330-4EB2-8E06-5DE03B7E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D91F0-F234-4240-A851-914363620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ABD6E-F45F-4F96-82AB-6B28A8C9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99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48CEA-B2A5-439F-A0DA-8D40B53D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435A5-207F-4D4E-B655-396CF082EE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064E2-9A35-42DA-910A-92FCCE871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6E006-A410-4B06-B2E6-DFB561269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EC0F1-A330-4128-9A02-4100392E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50C4D-FEF6-44AC-8D25-32EFB7E12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40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AD51-DEBF-47BE-B3AA-68CD45E9E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5D2E-E8AB-4DDE-B380-7C8E6870D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4D23F-2EF8-4A4D-8E12-595302435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05C9C-A6F9-4084-9CB6-74F3ABE33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10934-72B3-4B0B-981B-C574D556B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9FBF33-AAC5-4770-9300-05292F617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6503-3E69-44A6-B5B1-00618E321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C50C3C-2455-4A32-8FEA-4B4CC606E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05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09463-C242-4AB0-BCDC-09225EAE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DA6E2-2143-4F50-B48E-2BBC05D1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93C23-42A8-4E30-B36D-73AA025D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34BBD-7CC0-42C8-8443-B9560ACE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2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8531E8-8258-483D-A9CA-D60031BBF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C6A924-6B6D-4B08-8C01-2B161E2F4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F040F-3DBC-40A7-8F77-D33C1F13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47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0FA9-FA5D-4F38-AF55-748F9EA43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42348-27E1-4E8B-B39A-C9315EE5B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49C93E-F102-4D92-95F6-4623F2190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7B02F-BD58-4704-B160-794B990C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B772D-C44B-49A3-B768-D81AB4D30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2B44E-CEE1-4D6B-BF4A-C2971194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96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FF1A9-7358-483C-86D6-D4D35D03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5B450-6CCD-4986-9994-C9DB0B2EB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3F936-D918-4CD2-AE9C-0195DBB57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0FD3B-B6AA-4206-8319-CB7ACC6F3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D1036-F46C-4F16-A6F2-B50889145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D1D37-5A3F-44A8-8FFF-C5B4A9BB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23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0F0B45-BD0F-41AA-9F9A-62D834FE0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BBC13-F586-4513-AD45-BDBE4964E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FD3CB-0A9F-4646-8C01-669539D24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1224D-52BF-427B-AA8C-24C34D5B218A}" type="datetimeFigureOut">
              <a:rPr lang="en-US" smtClean="0"/>
              <a:t>11/15/20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1B6B0-3E6B-43DB-A89A-7278D56AB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78DAE-638A-4023-A89A-CAE644B24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51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7F81A-B1D5-40D3-B606-197DAEAC7A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9E6CC-B90C-4614-8B58-81EDB95118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03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7BB2D8-8AE8-428D-B9F5-7CE4260142B7}"/>
              </a:ext>
            </a:extLst>
          </p:cNvPr>
          <p:cNvSpPr/>
          <p:nvPr/>
        </p:nvSpPr>
        <p:spPr>
          <a:xfrm>
            <a:off x="5910349" y="0"/>
            <a:ext cx="772553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C8919C-ECD3-4F9A-9527-E604EB75AA1F}"/>
              </a:ext>
            </a:extLst>
          </p:cNvPr>
          <p:cNvCxnSpPr>
            <a:cxnSpLocks/>
          </p:cNvCxnSpPr>
          <p:nvPr/>
        </p:nvCxnSpPr>
        <p:spPr>
          <a:xfrm>
            <a:off x="6293795" y="-19456"/>
            <a:ext cx="0" cy="6955277"/>
          </a:xfrm>
          <a:prstGeom prst="line">
            <a:avLst/>
          </a:prstGeom>
          <a:ln w="38100" cmpd="sng"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830DDD1-D42B-47EF-A974-08144C8D8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439" y="365125"/>
            <a:ext cx="4595360" cy="1325563"/>
          </a:xfrm>
        </p:spPr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A12D45-7329-4B6F-8AC1-E02340F01B9A}"/>
              </a:ext>
            </a:extLst>
          </p:cNvPr>
          <p:cNvSpPr/>
          <p:nvPr/>
        </p:nvSpPr>
        <p:spPr>
          <a:xfrm>
            <a:off x="0" y="0"/>
            <a:ext cx="5910349" cy="6858000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risscrossEtching pressure="21"/>
                      </a14:imgEffect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C8562B-4E37-4C03-898B-FBF7C37AE1D3}"/>
              </a:ext>
            </a:extLst>
          </p:cNvPr>
          <p:cNvSpPr/>
          <p:nvPr/>
        </p:nvSpPr>
        <p:spPr>
          <a:xfrm>
            <a:off x="0" y="0"/>
            <a:ext cx="591034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EEECD9-B9F9-47A5-ACAE-27CC96D78B8A}"/>
              </a:ext>
            </a:extLst>
          </p:cNvPr>
          <p:cNvGrpSpPr/>
          <p:nvPr/>
        </p:nvGrpSpPr>
        <p:grpSpPr>
          <a:xfrm>
            <a:off x="6057809" y="1970855"/>
            <a:ext cx="498940" cy="4674959"/>
            <a:chOff x="6057809" y="2136231"/>
            <a:chExt cx="498940" cy="467495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5A9066-4A89-488B-973E-A1BBFDC76F8A}"/>
                </a:ext>
              </a:extLst>
            </p:cNvPr>
            <p:cNvSpPr/>
            <p:nvPr/>
          </p:nvSpPr>
          <p:spPr>
            <a:xfrm rot="2609910">
              <a:off x="6058709" y="2136231"/>
              <a:ext cx="496110" cy="49611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045FE0-B10E-4E1A-9622-DAC96BCCB68C}"/>
                </a:ext>
              </a:extLst>
            </p:cNvPr>
            <p:cNvSpPr/>
            <p:nvPr/>
          </p:nvSpPr>
          <p:spPr>
            <a:xfrm rot="2609910">
              <a:off x="6057812" y="3180945"/>
              <a:ext cx="496110" cy="49611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F808C6-336C-4FB7-B604-A963903DB1AD}"/>
                </a:ext>
              </a:extLst>
            </p:cNvPr>
            <p:cNvSpPr/>
            <p:nvPr/>
          </p:nvSpPr>
          <p:spPr>
            <a:xfrm rot="2609910">
              <a:off x="6057809" y="4225658"/>
              <a:ext cx="496110" cy="49611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B25A2F-A9BA-46EF-A112-8F2CDCAF8F96}"/>
                </a:ext>
              </a:extLst>
            </p:cNvPr>
            <p:cNvSpPr/>
            <p:nvPr/>
          </p:nvSpPr>
          <p:spPr>
            <a:xfrm rot="2609910">
              <a:off x="6060639" y="5270369"/>
              <a:ext cx="496110" cy="49611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58A7C2-95C2-45FF-AB7A-9520A8809F47}"/>
                </a:ext>
              </a:extLst>
            </p:cNvPr>
            <p:cNvSpPr/>
            <p:nvPr/>
          </p:nvSpPr>
          <p:spPr>
            <a:xfrm rot="2609910">
              <a:off x="6057811" y="6315080"/>
              <a:ext cx="496110" cy="496110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B0C8CBA-E533-4E1F-B3DD-E5D1ACB4DFFC}"/>
              </a:ext>
            </a:extLst>
          </p:cNvPr>
          <p:cNvSpPr/>
          <p:nvPr/>
        </p:nvSpPr>
        <p:spPr>
          <a:xfrm rot="2609910">
            <a:off x="6113330" y="2026831"/>
            <a:ext cx="385244" cy="38524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112337-240B-43DB-939C-776C91948005}"/>
              </a:ext>
            </a:extLst>
          </p:cNvPr>
          <p:cNvSpPr/>
          <p:nvPr/>
        </p:nvSpPr>
        <p:spPr>
          <a:xfrm rot="2609910">
            <a:off x="6114069" y="3070999"/>
            <a:ext cx="385244" cy="38524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8D1B66-ADCC-4FB7-A6CC-89BF558F87D6}"/>
              </a:ext>
            </a:extLst>
          </p:cNvPr>
          <p:cNvSpPr/>
          <p:nvPr/>
        </p:nvSpPr>
        <p:spPr>
          <a:xfrm rot="2609910">
            <a:off x="6113242" y="4115712"/>
            <a:ext cx="385244" cy="38524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6F15F07-B653-4A03-A5E7-A9BC9E8DB900}"/>
              </a:ext>
            </a:extLst>
          </p:cNvPr>
          <p:cNvSpPr/>
          <p:nvPr/>
        </p:nvSpPr>
        <p:spPr>
          <a:xfrm rot="2609910">
            <a:off x="6113243" y="5158064"/>
            <a:ext cx="385244" cy="38524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F763653-82D4-4BB0-90D5-2FCBAD350B68}"/>
              </a:ext>
            </a:extLst>
          </p:cNvPr>
          <p:cNvSpPr/>
          <p:nvPr/>
        </p:nvSpPr>
        <p:spPr>
          <a:xfrm rot="2609910">
            <a:off x="6113243" y="6205135"/>
            <a:ext cx="385244" cy="38524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 descr="Postit Notes">
            <a:extLst>
              <a:ext uri="{FF2B5EF4-FFF2-40B4-BE49-F238E27FC236}">
                <a16:creationId xmlns:a16="http://schemas.microsoft.com/office/drawing/2014/main" id="{4C51EF00-5C80-420E-8D17-9FEFAC1925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37331" y="2051974"/>
            <a:ext cx="319137" cy="319137"/>
          </a:xfrm>
          <a:prstGeom prst="rect">
            <a:avLst/>
          </a:prstGeom>
        </p:spPr>
      </p:pic>
      <p:pic>
        <p:nvPicPr>
          <p:cNvPr id="40" name="Graphic 39" descr="Flying Money">
            <a:extLst>
              <a:ext uri="{FF2B5EF4-FFF2-40B4-BE49-F238E27FC236}">
                <a16:creationId xmlns:a16="http://schemas.microsoft.com/office/drawing/2014/main" id="{8D03F1E9-EC94-4932-9ECE-433D2B56F2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77067" y="3103124"/>
            <a:ext cx="304252" cy="304252"/>
          </a:xfrm>
          <a:prstGeom prst="rect">
            <a:avLst/>
          </a:prstGeom>
        </p:spPr>
      </p:pic>
      <p:pic>
        <p:nvPicPr>
          <p:cNvPr id="42" name="Graphic 41" descr="Social network">
            <a:extLst>
              <a:ext uri="{FF2B5EF4-FFF2-40B4-BE49-F238E27FC236}">
                <a16:creationId xmlns:a16="http://schemas.microsoft.com/office/drawing/2014/main" id="{C67BC95F-60FD-42EB-BCFA-0D261293A2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48332" y="4137202"/>
            <a:ext cx="342266" cy="342266"/>
          </a:xfrm>
          <a:prstGeom prst="rect">
            <a:avLst/>
          </a:prstGeom>
        </p:spPr>
      </p:pic>
      <p:pic>
        <p:nvPicPr>
          <p:cNvPr id="44" name="Graphic 43" descr="Race Flag">
            <a:extLst>
              <a:ext uri="{FF2B5EF4-FFF2-40B4-BE49-F238E27FC236}">
                <a16:creationId xmlns:a16="http://schemas.microsoft.com/office/drawing/2014/main" id="{C5C902BB-1B52-44C2-81FC-FA577FF354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38062" y="6206131"/>
            <a:ext cx="352536" cy="352536"/>
          </a:xfrm>
          <a:prstGeom prst="rect">
            <a:avLst/>
          </a:prstGeom>
        </p:spPr>
      </p:pic>
      <p:pic>
        <p:nvPicPr>
          <p:cNvPr id="46" name="Graphic 45" descr="Web design">
            <a:extLst>
              <a:ext uri="{FF2B5EF4-FFF2-40B4-BE49-F238E27FC236}">
                <a16:creationId xmlns:a16="http://schemas.microsoft.com/office/drawing/2014/main" id="{C013CBC8-619C-4AF4-A19A-4067CC0157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62203" y="5205533"/>
            <a:ext cx="304253" cy="304253"/>
          </a:xfrm>
          <a:prstGeom prst="rect">
            <a:avLst/>
          </a:prstGeom>
        </p:spPr>
      </p:pic>
      <p:sp>
        <p:nvSpPr>
          <p:cNvPr id="47" name="L-Shape 46">
            <a:extLst>
              <a:ext uri="{FF2B5EF4-FFF2-40B4-BE49-F238E27FC236}">
                <a16:creationId xmlns:a16="http://schemas.microsoft.com/office/drawing/2014/main" id="{2E664779-54B9-409C-B09B-9E45BC3ED66D}"/>
              </a:ext>
            </a:extLst>
          </p:cNvPr>
          <p:cNvSpPr/>
          <p:nvPr/>
        </p:nvSpPr>
        <p:spPr>
          <a:xfrm rot="16200000">
            <a:off x="9482360" y="307099"/>
            <a:ext cx="758909" cy="2008269"/>
          </a:xfrm>
          <a:prstGeom prst="corner">
            <a:avLst>
              <a:gd name="adj1" fmla="val 17606"/>
              <a:gd name="adj2" fmla="val 160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B85AFA-D72D-4873-B113-E9A021407E24}"/>
              </a:ext>
            </a:extLst>
          </p:cNvPr>
          <p:cNvSpPr txBox="1"/>
          <p:nvPr/>
        </p:nvSpPr>
        <p:spPr>
          <a:xfrm>
            <a:off x="7542195" y="6189104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8ED9CF-C653-453F-811D-9A94D72C6F7C}"/>
              </a:ext>
            </a:extLst>
          </p:cNvPr>
          <p:cNvSpPr txBox="1"/>
          <p:nvPr/>
        </p:nvSpPr>
        <p:spPr>
          <a:xfrm>
            <a:off x="7542195" y="5180758"/>
            <a:ext cx="6527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Website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E0F953-7132-41AD-8E34-3755CB53B048}"/>
              </a:ext>
            </a:extLst>
          </p:cNvPr>
          <p:cNvSpPr txBox="1"/>
          <p:nvPr/>
        </p:nvSpPr>
        <p:spPr>
          <a:xfrm>
            <a:off x="7564341" y="4123668"/>
            <a:ext cx="6736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Who we are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E570CD-C121-4B6D-A76B-4AB4B8441E23}"/>
              </a:ext>
            </a:extLst>
          </p:cNvPr>
          <p:cNvSpPr txBox="1"/>
          <p:nvPr/>
        </p:nvSpPr>
        <p:spPr>
          <a:xfrm>
            <a:off x="7562078" y="3089432"/>
            <a:ext cx="6785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Prices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B6BF3B3-4244-4B0A-AA60-7A76694E1E35}"/>
              </a:ext>
            </a:extLst>
          </p:cNvPr>
          <p:cNvSpPr txBox="1"/>
          <p:nvPr/>
        </p:nvSpPr>
        <p:spPr>
          <a:xfrm>
            <a:off x="7574119" y="2026876"/>
            <a:ext cx="68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it is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EB3BE7-998B-4627-839A-AA98A761F232}"/>
              </a:ext>
            </a:extLst>
          </p:cNvPr>
          <p:cNvCxnSpPr/>
          <p:nvPr/>
        </p:nvCxnSpPr>
        <p:spPr>
          <a:xfrm>
            <a:off x="6682902" y="2211542"/>
            <a:ext cx="86576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60A8430-DC54-467F-B045-4A47B5981E01}"/>
              </a:ext>
            </a:extLst>
          </p:cNvPr>
          <p:cNvCxnSpPr/>
          <p:nvPr/>
        </p:nvCxnSpPr>
        <p:spPr>
          <a:xfrm>
            <a:off x="6676433" y="5350686"/>
            <a:ext cx="86576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E3FBB20-C352-4EEB-8FDE-62AC8A5CC4B7}"/>
              </a:ext>
            </a:extLst>
          </p:cNvPr>
          <p:cNvCxnSpPr/>
          <p:nvPr/>
        </p:nvCxnSpPr>
        <p:spPr>
          <a:xfrm>
            <a:off x="6676433" y="4308334"/>
            <a:ext cx="86576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A11E042-31CD-4D11-81C1-A981EA16C433}"/>
              </a:ext>
            </a:extLst>
          </p:cNvPr>
          <p:cNvCxnSpPr/>
          <p:nvPr/>
        </p:nvCxnSpPr>
        <p:spPr>
          <a:xfrm>
            <a:off x="6676433" y="3263621"/>
            <a:ext cx="86576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717D374-8AC2-4D62-BC8A-D5F488AF6933}"/>
              </a:ext>
            </a:extLst>
          </p:cNvPr>
          <p:cNvCxnSpPr/>
          <p:nvPr/>
        </p:nvCxnSpPr>
        <p:spPr>
          <a:xfrm>
            <a:off x="6676433" y="6382399"/>
            <a:ext cx="86576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A468D1D-ECC0-458D-B6F7-1CA2B3A87FFF}"/>
              </a:ext>
            </a:extLst>
          </p:cNvPr>
          <p:cNvCxnSpPr>
            <a:cxnSpLocks/>
          </p:cNvCxnSpPr>
          <p:nvPr/>
        </p:nvCxnSpPr>
        <p:spPr>
          <a:xfrm>
            <a:off x="8290230" y="2491769"/>
            <a:ext cx="503666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C602709-83A7-46EA-B772-78A328E64967}"/>
              </a:ext>
            </a:extLst>
          </p:cNvPr>
          <p:cNvCxnSpPr>
            <a:cxnSpLocks/>
          </p:cNvCxnSpPr>
          <p:nvPr/>
        </p:nvCxnSpPr>
        <p:spPr>
          <a:xfrm>
            <a:off x="8347617" y="5703731"/>
            <a:ext cx="503666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3094D6A-69D5-494E-AAA2-249C983BA76C}"/>
              </a:ext>
            </a:extLst>
          </p:cNvPr>
          <p:cNvCxnSpPr>
            <a:cxnSpLocks/>
          </p:cNvCxnSpPr>
          <p:nvPr/>
        </p:nvCxnSpPr>
        <p:spPr>
          <a:xfrm>
            <a:off x="8347618" y="4659020"/>
            <a:ext cx="503666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91F864B-91BF-4544-B09D-E194DD716FB3}"/>
              </a:ext>
            </a:extLst>
          </p:cNvPr>
          <p:cNvCxnSpPr>
            <a:cxnSpLocks/>
          </p:cNvCxnSpPr>
          <p:nvPr/>
        </p:nvCxnSpPr>
        <p:spPr>
          <a:xfrm>
            <a:off x="8290229" y="3542225"/>
            <a:ext cx="503666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88BA075-4218-4581-843E-44D07A48F212}"/>
              </a:ext>
            </a:extLst>
          </p:cNvPr>
          <p:cNvCxnSpPr>
            <a:cxnSpLocks/>
          </p:cNvCxnSpPr>
          <p:nvPr/>
        </p:nvCxnSpPr>
        <p:spPr>
          <a:xfrm>
            <a:off x="8347616" y="6670073"/>
            <a:ext cx="503666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0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01295-251A-224E-9B34-BC2B68A27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C5C957-81E0-0048-9AAF-CF5D8CA41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2" y="-68581"/>
            <a:ext cx="12435844" cy="699516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863D76-9676-474F-8833-F1526C45D47D}"/>
              </a:ext>
            </a:extLst>
          </p:cNvPr>
          <p:cNvSpPr txBox="1"/>
          <p:nvPr/>
        </p:nvSpPr>
        <p:spPr>
          <a:xfrm>
            <a:off x="1912620" y="2537460"/>
            <a:ext cx="7955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Keys is a portable storage that you can wear on your wrist in a really fashionable way!</a:t>
            </a:r>
          </a:p>
        </p:txBody>
      </p:sp>
    </p:spTree>
    <p:extLst>
      <p:ext uri="{BB962C8B-B14F-4D97-AF65-F5344CB8AC3E}">
        <p14:creationId xmlns:p14="http://schemas.microsoft.com/office/powerpoint/2010/main" val="1736903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EBB4F-4CFC-0C44-B035-8535CAEF9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D48BA-61AC-1540-930A-475764145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9437E-B418-1441-8A40-D15A82517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68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0005A-D96D-F641-B333-5752FC28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A69E1-51EF-B743-A635-56DAC1A20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3BFDDEC-C9C0-494F-A50C-90487D421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132"/>
            <a:ext cx="12435844" cy="69951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27C5E2-08C0-4C4E-804D-39B544632A76}"/>
              </a:ext>
            </a:extLst>
          </p:cNvPr>
          <p:cNvSpPr txBox="1"/>
          <p:nvPr/>
        </p:nvSpPr>
        <p:spPr>
          <a:xfrm>
            <a:off x="4319016" y="193612"/>
            <a:ext cx="338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Business plan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A636F-80FA-B041-BF8D-52AA79BE4CC7}"/>
              </a:ext>
            </a:extLst>
          </p:cNvPr>
          <p:cNvSpPr txBox="1"/>
          <p:nvPr/>
        </p:nvSpPr>
        <p:spPr>
          <a:xfrm>
            <a:off x="219456" y="1304544"/>
            <a:ext cx="11277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Projected sales for the year 2026                                              </a:t>
            </a:r>
            <a:r>
              <a:rPr lang="en-CA" dirty="0">
                <a:solidFill>
                  <a:schemeClr val="bg1"/>
                </a:solidFill>
              </a:rPr>
              <a:t>274.5 million dollars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This year expenses                                                                       208 million dollars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This year revenue                                                                         66.5 million dollars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Percentage of growth                                                                  100% in the next 3 years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Targeted audience                                                                        Different models for different ages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0206D2B-CAFC-8D48-AF29-54D29ADEAD7A}"/>
              </a:ext>
            </a:extLst>
          </p:cNvPr>
          <p:cNvSpPr/>
          <p:nvPr/>
        </p:nvSpPr>
        <p:spPr>
          <a:xfrm>
            <a:off x="4120896" y="1304544"/>
            <a:ext cx="1475232" cy="36258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D846239-F5B2-A94B-A254-498BC3096885}"/>
              </a:ext>
            </a:extLst>
          </p:cNvPr>
          <p:cNvSpPr/>
          <p:nvPr/>
        </p:nvSpPr>
        <p:spPr>
          <a:xfrm>
            <a:off x="4120896" y="1916143"/>
            <a:ext cx="1475232" cy="36258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9F7E63F-6DA6-F641-815F-3F0FA324E1C1}"/>
              </a:ext>
            </a:extLst>
          </p:cNvPr>
          <p:cNvSpPr/>
          <p:nvPr/>
        </p:nvSpPr>
        <p:spPr>
          <a:xfrm>
            <a:off x="4120896" y="2448814"/>
            <a:ext cx="1475232" cy="36258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393843A-19DA-714E-98FF-E0E3ECDF47F6}"/>
              </a:ext>
            </a:extLst>
          </p:cNvPr>
          <p:cNvSpPr/>
          <p:nvPr/>
        </p:nvSpPr>
        <p:spPr>
          <a:xfrm>
            <a:off x="4120896" y="2918778"/>
            <a:ext cx="1475232" cy="39773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85EFA47-0C27-2340-9968-BE7FD1B41CC8}"/>
              </a:ext>
            </a:extLst>
          </p:cNvPr>
          <p:cNvSpPr/>
          <p:nvPr/>
        </p:nvSpPr>
        <p:spPr>
          <a:xfrm>
            <a:off x="4120896" y="3451449"/>
            <a:ext cx="1475232" cy="36258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612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80B7-77DA-411C-BA0E-09129B134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FDD957-7092-42FC-9463-E3C946EDF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953070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953AC-7B98-47F4-9CAB-F180193D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91" y="1445342"/>
            <a:ext cx="3389670" cy="48178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11500" dirty="0">
                <a:solidFill>
                  <a:schemeClr val="bg1"/>
                </a:solidFill>
              </a:rPr>
              <a:t>Meet The Team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4D74E5-71EB-4705-B84F-CC0363B95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65" y="214654"/>
            <a:ext cx="1879914" cy="19500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8B33CF-DE3F-425C-B2F6-42AC0A3D7FC1}"/>
              </a:ext>
            </a:extLst>
          </p:cNvPr>
          <p:cNvSpPr txBox="1"/>
          <p:nvPr/>
        </p:nvSpPr>
        <p:spPr>
          <a:xfrm>
            <a:off x="6096000" y="789593"/>
            <a:ext cx="38444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</a:rPr>
              <a:t>Svetlana </a:t>
            </a:r>
            <a:r>
              <a:rPr lang="en-CA" sz="2800" dirty="0" err="1">
                <a:solidFill>
                  <a:schemeClr val="bg1"/>
                </a:solidFill>
              </a:rPr>
              <a:t>Esina</a:t>
            </a:r>
            <a:endParaRPr lang="en-CA" sz="2800" dirty="0">
              <a:solidFill>
                <a:schemeClr val="bg1"/>
              </a:solidFill>
            </a:endParaRPr>
          </a:p>
          <a:p>
            <a:r>
              <a:rPr lang="en-CA" i="1" dirty="0">
                <a:solidFill>
                  <a:schemeClr val="bg2">
                    <a:lumMod val="75000"/>
                  </a:schemeClr>
                </a:solidFill>
              </a:rPr>
              <a:t>Design specialist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ABBEF6-3780-494F-A202-774A0BF15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03" y="2329443"/>
            <a:ext cx="1990209" cy="20746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8B6631-8A94-4425-A45E-88FBF8B9B028}"/>
              </a:ext>
            </a:extLst>
          </p:cNvPr>
          <p:cNvSpPr txBox="1"/>
          <p:nvPr/>
        </p:nvSpPr>
        <p:spPr>
          <a:xfrm>
            <a:off x="6259055" y="2942857"/>
            <a:ext cx="304995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Daniel Andreev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i="1" dirty="0">
                <a:solidFill>
                  <a:srgbClr val="E7E6E6">
                    <a:lumMod val="75000"/>
                  </a:srgbClr>
                </a:solidFill>
                <a:latin typeface="Calibri" panose="020F0502020204030204"/>
              </a:rPr>
              <a:t>Role </a:t>
            </a:r>
            <a:endParaRPr kumimoji="0" lang="en-CA" sz="1800" b="0" i="1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7C82DDE-7244-408B-8CFE-A2AE44765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604" y="4568740"/>
            <a:ext cx="2074606" cy="20746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BE09F73-A749-4E20-B8DB-0E450A090DD5}"/>
              </a:ext>
            </a:extLst>
          </p:cNvPr>
          <p:cNvSpPr txBox="1"/>
          <p:nvPr/>
        </p:nvSpPr>
        <p:spPr>
          <a:xfrm>
            <a:off x="6457653" y="5194446"/>
            <a:ext cx="285135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</a:rPr>
              <a:t>Jacob Pilon</a:t>
            </a:r>
          </a:p>
          <a:p>
            <a:r>
              <a:rPr lang="en-CA" i="1" dirty="0">
                <a:solidFill>
                  <a:schemeClr val="bg2">
                    <a:lumMod val="75000"/>
                  </a:schemeClr>
                </a:solidFill>
              </a:rPr>
              <a:t>Role</a:t>
            </a:r>
          </a:p>
        </p:txBody>
      </p:sp>
    </p:spTree>
    <p:extLst>
      <p:ext uri="{BB962C8B-B14F-4D97-AF65-F5344CB8AC3E}">
        <p14:creationId xmlns:p14="http://schemas.microsoft.com/office/powerpoint/2010/main" val="922911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953AC-7B98-47F4-9CAB-F180193D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91" y="1445342"/>
            <a:ext cx="3389670" cy="48178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11500" dirty="0">
                <a:solidFill>
                  <a:schemeClr val="bg1"/>
                </a:solidFill>
              </a:rPr>
              <a:t>Meet The Team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8B33CF-DE3F-425C-B2F6-42AC0A3D7FC1}"/>
              </a:ext>
            </a:extLst>
          </p:cNvPr>
          <p:cNvSpPr txBox="1"/>
          <p:nvPr/>
        </p:nvSpPr>
        <p:spPr>
          <a:xfrm>
            <a:off x="6096000" y="789593"/>
            <a:ext cx="38444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Jayden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CA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Bergevin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specialist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8B6631-8A94-4425-A45E-88FBF8B9B028}"/>
              </a:ext>
            </a:extLst>
          </p:cNvPr>
          <p:cNvSpPr txBox="1"/>
          <p:nvPr/>
        </p:nvSpPr>
        <p:spPr>
          <a:xfrm>
            <a:off x="6259054" y="2976482"/>
            <a:ext cx="420246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Jean-Gabriel de </a:t>
            </a:r>
            <a:r>
              <a:rPr lang="en-CA" sz="2800" dirty="0" err="1">
                <a:solidFill>
                  <a:prstClr val="white"/>
                </a:solidFill>
                <a:latin typeface="Calibri" panose="020F0502020204030204"/>
              </a:rPr>
              <a:t>Montigny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E09F73-A749-4E20-B8DB-0E450A090DD5}"/>
              </a:ext>
            </a:extLst>
          </p:cNvPr>
          <p:cNvSpPr txBox="1"/>
          <p:nvPr/>
        </p:nvSpPr>
        <p:spPr>
          <a:xfrm>
            <a:off x="6259054" y="5227079"/>
            <a:ext cx="285135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Maryan Khalil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Financial Director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AFDCF-5078-4628-9B6C-35C8151D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383" y="203936"/>
            <a:ext cx="2411444" cy="3103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81BDB2-61A1-4691-9977-828B77B77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382" y="2402125"/>
            <a:ext cx="2411445" cy="31037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E28401-93C8-4AB5-B9C8-B65D36F52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35" y="4683799"/>
            <a:ext cx="2046176" cy="20461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49569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</TotalTime>
  <Words>170</Words>
  <Application>Microsoft Macintosh PowerPoint</Application>
  <PresentationFormat>Widescreen</PresentationFormat>
  <Paragraphs>38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Office Theme</vt:lpstr>
      <vt:lpstr>PowerPoint Presentation</vt:lpstr>
      <vt:lpstr>Agenda</vt:lpstr>
      <vt:lpstr>What is it</vt:lpstr>
      <vt:lpstr>PowerPoint Presentation</vt:lpstr>
      <vt:lpstr>Our goal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Andreev</dc:creator>
  <cp:lastModifiedBy>Jayden Bergevin</cp:lastModifiedBy>
  <cp:revision>18</cp:revision>
  <dcterms:created xsi:type="dcterms:W3CDTF">2020-11-03T22:28:19Z</dcterms:created>
  <dcterms:modified xsi:type="dcterms:W3CDTF">2020-11-15T18:11:59Z</dcterms:modified>
</cp:coreProperties>
</file>